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1" r:id="rId2"/>
    <p:sldId id="302" r:id="rId3"/>
    <p:sldId id="303" r:id="rId4"/>
    <p:sldId id="305" r:id="rId5"/>
    <p:sldId id="306" r:id="rId6"/>
    <p:sldId id="311" r:id="rId7"/>
    <p:sldId id="307" r:id="rId8"/>
    <p:sldId id="308" r:id="rId9"/>
    <p:sldId id="312" r:id="rId10"/>
    <p:sldId id="309" r:id="rId11"/>
    <p:sldId id="310" r:id="rId12"/>
    <p:sldId id="30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8C9"/>
    <a:srgbClr val="FFE700"/>
    <a:srgbClr val="F09415"/>
    <a:srgbClr val="FE7F00"/>
    <a:srgbClr val="0FA4D0"/>
    <a:srgbClr val="0D162B"/>
    <a:srgbClr val="FFFF0E"/>
    <a:srgbClr val="FFFF0D"/>
    <a:srgbClr val="25779D"/>
    <a:srgbClr val="001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rgbClr val="33A8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4E2D740-E761-C0B8-4869-DBFF8BE4BF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60512" y="2508399"/>
            <a:ext cx="2579513" cy="18425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280607" cy="1368198"/>
          </a:xfrm>
          <a:prstGeom prst="rect">
            <a:avLst/>
          </a:prstGeom>
          <a:solidFill>
            <a:srgbClr val="33A8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373557" y="609600"/>
            <a:ext cx="181526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A71260-2E9B-1E8E-280E-C9DAE300772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432918" y="873791"/>
            <a:ext cx="1740008" cy="9130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0">
              <a:schemeClr val="accent3"/>
            </a:gs>
            <a:gs pos="0">
              <a:schemeClr val="tx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9916" y="2908827"/>
            <a:ext cx="6418448" cy="2286000"/>
          </a:xfrm>
        </p:spPr>
        <p:txBody>
          <a:bodyPr/>
          <a:lstStyle/>
          <a:p>
            <a:pPr algn="ctr"/>
            <a:r>
              <a:rPr lang="fa-IR" sz="3600" dirty="0">
                <a:cs typeface="B Nazanin" panose="00000400000000000000" pitchFamily="2" charset="-78"/>
              </a:rPr>
              <a:t>عنوان کسب و کار شما</a:t>
            </a:r>
            <a:br>
              <a:rPr lang="en-US" sz="3600" dirty="0">
                <a:cs typeface="B Nazanin" panose="00000400000000000000" pitchFamily="2" charset="-78"/>
              </a:rPr>
            </a:br>
            <a:br>
              <a:rPr lang="en-US" sz="3600" dirty="0">
                <a:cs typeface="B Nazanin" panose="00000400000000000000" pitchFamily="2" charset="-78"/>
              </a:rPr>
            </a:br>
            <a:br>
              <a:rPr lang="fa-IR" sz="3600" dirty="0">
                <a:cs typeface="B Nazanin" panose="00000400000000000000" pitchFamily="2" charset="-78"/>
              </a:rPr>
            </a:b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05352" y="4685512"/>
            <a:ext cx="2932386" cy="15134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bg1"/>
                </a:solidFill>
                <a:cs typeface="B Mitra" panose="00000400000000000000" pitchFamily="2" charset="-78"/>
              </a:rPr>
              <a:t>لوگوی تیم</a:t>
            </a:r>
            <a:endParaRPr lang="en-US" sz="2800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5CB608-7C5C-CFD3-A6DD-68B2E52F7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77" y="142990"/>
            <a:ext cx="1237750" cy="12273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14BDF4E-FA3F-9A8C-AC75-BFA5522E835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7398"/>
          <a:stretch>
            <a:fillRect/>
          </a:stretch>
        </p:blipFill>
        <p:spPr>
          <a:xfrm>
            <a:off x="10772172" y="142990"/>
            <a:ext cx="1237751" cy="124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76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۹. برنامه مارکتینگ: چگونگی جذب مشتری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برنامه خود برای جذب مشتری از کانال های مختلف را شرح دهید.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142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۱۰. تیم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افراد تیم شما چه کسانی هستند و مهترین ویژگی‌شان چیست؟ چه افتخاراتی دارند؟ چگونه با هم آشنا شدید؟ چه مدت از آشنایی و همکاری شما می گذرد؟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9352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>
                <a:cs typeface="B Nazanin" panose="00000400000000000000" pitchFamily="2" charset="-78"/>
              </a:rPr>
              <a:t>1۱. </a:t>
            </a:r>
            <a:r>
              <a:rPr lang="fa-IR" dirty="0">
                <a:cs typeface="B Nazanin" panose="00000400000000000000" pitchFamily="2" charset="-78"/>
              </a:rPr>
              <a:t>سرمایه مورد نیاز و مدت زمان بازگشت سرمایه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چقدر سرمایه برای رسیدن به نقطه سر به سر لازم دارید؟</a:t>
            </a:r>
          </a:p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میزان درآمد و سود شما در یک بازه زمانی 3 ساله حدوداً چقدر خواهد بود؟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653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1.مشکل چیست؟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دراین بخش مختصر و مفید، به مشکل و نیازی که شناسایی کرده‌اید و ابعاد و اثرش را توضیح دهید.</a:t>
            </a:r>
            <a:r>
              <a:rPr lang="fa-IR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2. راه حل پیشنهادی شما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راه حلی که برای رفع مشکل موردنظردر نظر دارید را شرح دهید.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600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3. اندازه بازار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86" y="2315853"/>
            <a:ext cx="9613861" cy="3599316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اندازه کل بازار موجود (کل درآمد قابل کسب) و بازار قابل دسترسی خودتان (بخشی از کل بازار را که می توانید تصرف کنید) را برآورد کنید.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442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4. بیزینس مدل (طرح کسب و کار)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به طور مختصر و مفید ، مدل کسب و کار خود را شرح دهید تا با مدل کسب و کار و مدل درآمدیتان آشنا شویم.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99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0952B-4A5A-B8F2-1ECC-CE483E9C3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4C895-9238-584C-15C7-9D49B26B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5. دستاورد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B9E30-7332-6FC9-E83B-E81584ED2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به طور مختصر و مفید ، دستاورد های خود را بنویسید تا با درآمدهای شما آشنا شویم.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77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430330" cy="1080938"/>
          </a:xfrm>
        </p:spPr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6.فناوری خاص یا مهمترین نوآوری شما در کسب و کار مربوطه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09153" cy="3599316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بخش به مهمترین تکنولوژی‌ها و نوآوری‌هایی که تیم شما دارد اشاره کنید.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1810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7.مزایا رقابتی رقبا و تمایز شما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مزایای رقبا در بازار و همچنین مزایایی رقابتی ایده و تیم خود را عنوان کنید در واقع باید بگویید، چرا کسب و کار شما بهتر است!؟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121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8F8004-1187-5236-5688-2D1745B96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880E5-7A36-8087-4187-F71DEBCBC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۸. مدل درآمدی کسب و کار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1ED24-CDD9-0D28-38C8-C5DDA7357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مدل‌های درآمدی و نحوه به دست آوردن درآمد را شرح دهید.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826539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966</TotalTime>
  <Words>335</Words>
  <Application>Microsoft Office PowerPoint</Application>
  <PresentationFormat>Widescreen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 Mitra</vt:lpstr>
      <vt:lpstr>B Nazanin</vt:lpstr>
      <vt:lpstr>Trebuchet MS</vt:lpstr>
      <vt:lpstr>Berlin</vt:lpstr>
      <vt:lpstr>عنوان کسب و کار شما   </vt:lpstr>
      <vt:lpstr>1.مشکل چیست؟</vt:lpstr>
      <vt:lpstr>2. راه حل پیشنهادی شما</vt:lpstr>
      <vt:lpstr>3. اندازه بازار</vt:lpstr>
      <vt:lpstr>4. بیزینس مدل (طرح کسب و کار)</vt:lpstr>
      <vt:lpstr>5. دستاورد</vt:lpstr>
      <vt:lpstr>6.فناوری خاص یا مهمترین نوآوری شما در کسب و کار مربوطه</vt:lpstr>
      <vt:lpstr>7.مزایا رقابتی رقبا و تمایز شما </vt:lpstr>
      <vt:lpstr>۸. مدل درآمدی کسب و کار</vt:lpstr>
      <vt:lpstr>۹. برنامه مارکتینگ: چگونگی جذب مشتری</vt:lpstr>
      <vt:lpstr>۱۰. تیم</vt:lpstr>
      <vt:lpstr>1۱. سرمایه مورد نیاز و مدت زمان بازگشت سرمایه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مرکز شتابدهی تریگ آپ</dc:title>
  <dc:creator>innovationcenter</dc:creator>
  <cp:lastModifiedBy>Builds Up</cp:lastModifiedBy>
  <cp:revision>103</cp:revision>
  <dcterms:created xsi:type="dcterms:W3CDTF">2016-06-30T07:24:28Z</dcterms:created>
  <dcterms:modified xsi:type="dcterms:W3CDTF">2025-09-16T12:25:05Z</dcterms:modified>
</cp:coreProperties>
</file>