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01" r:id="rId2"/>
    <p:sldId id="302" r:id="rId3"/>
    <p:sldId id="303" r:id="rId4"/>
    <p:sldId id="305" r:id="rId5"/>
    <p:sldId id="306" r:id="rId6"/>
    <p:sldId id="307" r:id="rId7"/>
    <p:sldId id="308" r:id="rId8"/>
    <p:sldId id="309" r:id="rId9"/>
    <p:sldId id="310" r:id="rId10"/>
    <p:sldId id="30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A8C9"/>
    <a:srgbClr val="FFE700"/>
    <a:srgbClr val="F09415"/>
    <a:srgbClr val="FE7F00"/>
    <a:srgbClr val="0FA4D0"/>
    <a:srgbClr val="0D162B"/>
    <a:srgbClr val="FFFF0E"/>
    <a:srgbClr val="FFFF0D"/>
    <a:srgbClr val="25779D"/>
    <a:srgbClr val="001F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rgbClr val="33A8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7/23/2023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A38419E-5503-405C-A6D0-13131922E89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08538" y="2652234"/>
            <a:ext cx="3080286" cy="155264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7/23/2023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7/23/2023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7/23/2023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7/23/2023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7/23/2023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7/23/2023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7/23/2023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7/23/2023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280607" cy="1368198"/>
          </a:xfrm>
          <a:prstGeom prst="rect">
            <a:avLst/>
          </a:prstGeom>
          <a:solidFill>
            <a:srgbClr val="33A8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373557" y="609600"/>
            <a:ext cx="181526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7/23/2023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9E726D-19F5-428C-B2FC-DAE406C3932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359982" y="831922"/>
            <a:ext cx="1815268" cy="9150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7/23/2023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7/23/2023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7/23/2023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7/23/2023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7/23/2023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7/23/2023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7/23/2023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0">
              <a:schemeClr val="accent3"/>
            </a:gs>
            <a:gs pos="0">
              <a:schemeClr val="tx1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7/23/2023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7116" y="2468880"/>
            <a:ext cx="6418448" cy="2286000"/>
          </a:xfrm>
        </p:spPr>
        <p:txBody>
          <a:bodyPr/>
          <a:lstStyle/>
          <a:p>
            <a:pPr algn="ctr"/>
            <a:r>
              <a:rPr lang="fa-IR" sz="3600" dirty="0">
                <a:cs typeface="B Nazanin" panose="00000400000000000000" pitchFamily="2" charset="-78"/>
              </a:rPr>
              <a:t>عنوان کسب و کار شما</a:t>
            </a:r>
            <a:br>
              <a:rPr lang="en-US" sz="3600" dirty="0">
                <a:cs typeface="B Nazanin" panose="00000400000000000000" pitchFamily="2" charset="-78"/>
              </a:rPr>
            </a:br>
            <a:br>
              <a:rPr lang="en-US" sz="3600" dirty="0">
                <a:cs typeface="B Nazanin" panose="00000400000000000000" pitchFamily="2" charset="-78"/>
              </a:rPr>
            </a:br>
            <a:br>
              <a:rPr lang="fa-IR" sz="3600" dirty="0">
                <a:cs typeface="B Nazanin" panose="00000400000000000000" pitchFamily="2" charset="-78"/>
              </a:rPr>
            </a:br>
            <a:endParaRPr lang="en-US" sz="3600" dirty="0"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05352" y="4685512"/>
            <a:ext cx="2932386" cy="15134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bg1"/>
                </a:solidFill>
                <a:cs typeface="B Mitra" panose="00000400000000000000" pitchFamily="2" charset="-78"/>
              </a:rPr>
              <a:t>لوگوی تیم</a:t>
            </a:r>
            <a:endParaRPr lang="en-US" sz="2800" dirty="0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6776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cs typeface="B Nazanin" panose="00000400000000000000" pitchFamily="2" charset="-78"/>
              </a:rPr>
              <a:t>9. سرمایه مورد نیاز و مدت زمان بازگشت سرمایه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چقدر سرمایه برای رسیدن به نقطه سر به سر لازم دارید؟</a:t>
            </a:r>
          </a:p>
          <a:p>
            <a:pPr algn="r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میزان درآمد و سود شما در یک بازه زمانی 3 ساله حدوداً چقدر خواهد بود؟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6536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cs typeface="B Nazanin" panose="00000400000000000000" pitchFamily="2" charset="-78"/>
              </a:rPr>
              <a:t>1.مشکل چیست؟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دراین بخش مختصر و مفید، به مشکل و نیازی که شناسایی کرده‌اید و ابعاد و اثرش را توضیح دهید.</a:t>
            </a:r>
            <a:r>
              <a:rPr lang="fa-IR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51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cs typeface="B Nazanin" panose="00000400000000000000" pitchFamily="2" charset="-78"/>
              </a:rPr>
              <a:t>2. راه حل پیشنهادی شما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راه حلی که برای رفع مشکل موردنظردر نظر دارید را شرح دهید. 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56004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cs typeface="B Nazanin" panose="00000400000000000000" pitchFamily="2" charset="-78"/>
              </a:rPr>
              <a:t>3. اندازه بازار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486" y="2315853"/>
            <a:ext cx="9613861" cy="3599316"/>
          </a:xfrm>
        </p:spPr>
        <p:txBody>
          <a:bodyPr/>
          <a:lstStyle/>
          <a:p>
            <a:pPr algn="r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در این بخش اندازه کل بازار موجود (کل درآمد قابل کسب) و بازار قابل دسترسی خودتان (بخشی از کل بازار را که می توانید تصرف کنید) را برآورد کنید. 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4421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cs typeface="B Nazanin" panose="00000400000000000000" pitchFamily="2" charset="-78"/>
              </a:rPr>
              <a:t>4. بیزینس مدل (طرح کسب و کار)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در این بخش به طور مختصر و مفید ، مدل کسب و کار خود را شرح دهید تا با مدل کسب و کار و مدل درآمدیتان آشنا شویم.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8994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430330" cy="1080938"/>
          </a:xfrm>
        </p:spPr>
        <p:txBody>
          <a:bodyPr/>
          <a:lstStyle/>
          <a:p>
            <a:pPr algn="r"/>
            <a:r>
              <a:rPr lang="fa-IR" dirty="0">
                <a:cs typeface="B Nazanin" panose="00000400000000000000" pitchFamily="2" charset="-78"/>
              </a:rPr>
              <a:t>5.فناوری خاص یا مهمترین نوآوری شما در کسب و کار مربوطه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809153" cy="3599316"/>
          </a:xfrm>
        </p:spPr>
        <p:txBody>
          <a:bodyPr/>
          <a:lstStyle/>
          <a:p>
            <a:pPr algn="r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در این بخش به مهمترین تکنولوژی‌ها و نوآوری‌هایی که تیم شما دارد اشاره کنید. 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1810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cs typeface="B Nazanin" panose="00000400000000000000" pitchFamily="2" charset="-78"/>
              </a:rPr>
              <a:t>6.مزایا رقابتی رقبا و تمایز شما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مزایای رقبا در بازار و همچنین مزایایی رقابتی ایده و تیم خود را عنوان کنید در واقع باید بگویید، چرا کسب و کار شما بهتر است!؟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11214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cs typeface="B Nazanin" panose="00000400000000000000" pitchFamily="2" charset="-78"/>
              </a:rPr>
              <a:t>7. برنامه مارکتینگ: چگونگی جذب مشتری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در این بخش برنامه خود برای جذب مشتری از کانال های مختلف را شرح دهید. 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34142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cs typeface="B Nazanin" panose="00000400000000000000" pitchFamily="2" charset="-78"/>
              </a:rPr>
              <a:t>8. تیم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افراد تیم شما چه کسانی هستند و مهترین ویژگی‌شان چیست؟ چه افتخاراتی دارند؟ چگونه با هم آشنا شدید؟ چه مدت از آشنایی و همکاری شما می گذرد؟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935217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946</TotalTime>
  <Words>292</Words>
  <Application>Microsoft Office PowerPoint</Application>
  <PresentationFormat>Widescreen</PresentationFormat>
  <Paragraphs>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Trebuchet MS</vt:lpstr>
      <vt:lpstr>Berlin</vt:lpstr>
      <vt:lpstr>عنوان کسب و کار شما   </vt:lpstr>
      <vt:lpstr>1.مشکل چیست؟</vt:lpstr>
      <vt:lpstr>2. راه حل پیشنهادی شما</vt:lpstr>
      <vt:lpstr>3. اندازه بازار</vt:lpstr>
      <vt:lpstr>4. بیزینس مدل (طرح کسب و کار)</vt:lpstr>
      <vt:lpstr>5.فناوری خاص یا مهمترین نوآوری شما در کسب و کار مربوطه</vt:lpstr>
      <vt:lpstr>6.مزایا رقابتی رقبا و تمایز شما </vt:lpstr>
      <vt:lpstr>7. برنامه مارکتینگ: چگونگی جذب مشتری</vt:lpstr>
      <vt:lpstr>8. تیم</vt:lpstr>
      <vt:lpstr>9. سرمایه مورد نیاز و مدت زمان بازگشت سرمایه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مرکز شتابدهی تریگ آپ</dc:title>
  <dc:creator>innovationcenter</dc:creator>
  <cp:lastModifiedBy>Mohamad</cp:lastModifiedBy>
  <cp:revision>97</cp:revision>
  <dcterms:created xsi:type="dcterms:W3CDTF">2016-06-30T07:24:28Z</dcterms:created>
  <dcterms:modified xsi:type="dcterms:W3CDTF">2023-07-23T12:38:23Z</dcterms:modified>
</cp:coreProperties>
</file>